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custom.xml" ContentType="application/vnd.openxmlformats-officedocument.custom-properties+xml"/>
  <Override PartName="/docProps/core.xml" ContentType="application/vnd.openxmlformats-package.core-properties+xml"/>
  <Override PartName="/docProps/app.xml" ContentType="application/vnd.openxmlformats-officedocument.extended-properties+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1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</p:sldIdLst>
  <p:sldSz cx="10080625" cy="5670550"/>
  <p:notesSz cx="7559675" cy="10691813"/>
</p:presentation>
</file>

<file path=ppt/presProps.xml><?xml version="1.0" encoding="utf-8"?>
<p:presentationPr xmlns:a="http://schemas.openxmlformats.org/drawingml/2006/main" xmlns:p="http://schemas.openxmlformats.org/presentationml/2006/main" xmlns:r="http://schemas.openxmlformats.org/officeDocument/2006/relationships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Tx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9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0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1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4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35" name="PlaceHolder 4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8" name="PlaceHolder 3"/>
          <p:cNvSpPr>
            <a:spLocks noGrp="1"/>
          </p:cNvSpPr>
          <p:nvPr>
            <p:ph type="body"/>
          </p:nvPr>
        </p:nvSpPr>
        <p:spPr>
          <a:xfrm>
            <a:off x="504000" y="3044520"/>
            <a:ext cx="907164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77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body"/>
          </p:nvPr>
        </p:nvSpPr>
        <p:spPr>
          <a:xfrm>
            <a:off x="50400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body"/>
          </p:nvPr>
        </p:nvSpPr>
        <p:spPr>
          <a:xfrm>
            <a:off x="5152680" y="3044520"/>
            <a:ext cx="442656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625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357156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6639120" y="132660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body"/>
          </p:nvPr>
        </p:nvSpPr>
        <p:spPr>
          <a:xfrm>
            <a:off x="50400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9" name="PlaceHolder 6"/>
          <p:cNvSpPr>
            <a:spLocks noGrp="1"/>
          </p:cNvSpPr>
          <p:nvPr>
            <p:ph type="body"/>
          </p:nvPr>
        </p:nvSpPr>
        <p:spPr>
          <a:xfrm>
            <a:off x="357156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0" name="PlaceHolder 7"/>
          <p:cNvSpPr>
            <a:spLocks noGrp="1"/>
          </p:cNvSpPr>
          <p:nvPr>
            <p:ph type="body"/>
          </p:nvPr>
        </p:nvSpPr>
        <p:spPr>
          <a:xfrm>
            <a:off x="6639120" y="3044520"/>
            <a:ext cx="2920680" cy="15681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 fontScale="25000" lnSpcReduction="19999"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5152680" y="1326600"/>
            <a:ext cx="4426560" cy="3288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outline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Second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Third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Fourth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Fifth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Sixth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Seventh Outline Level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0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lang="en-AU" sz="1800" b="0" u="none" strike="noStrike">
                <a:solidFill>
                  <a:srgbClr val="000000"/>
                </a:solidFill>
                <a:effectLst/>
                <a:uFillTx/>
                <a:latin typeface="Arial"/>
              </a:rPr>
              <a:t>Click to edit the title text format</a:t>
            </a:r>
            <a:endParaRPr lang="en-AU" sz="1800" b="0" u="none" strike="noStrik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slideLayout" Target="../slideLayouts/slideLayout5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"/>
          <p:cNvPicPr/>
          <p:nvPr/>
        </p:nvPicPr>
        <p:blipFill>
          <a:blip r:embed="rId1"/>
          <a:stretch/>
        </p:blipFill>
        <p:spPr>
          <a:xfrm>
            <a:off x="0" y="-360"/>
            <a:ext cx="10076760" cy="5666760"/>
          </a:xfrm>
          <a:prstGeom prst="rect">
            <a:avLst/>
          </a:prstGeom>
          <a:noFill/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  <a:miter/>
        </a:ln>
        <a:ln w="25400" cap="flat" cmpd="sng" algn="ctr">
          <a:prstDash val="solid"/>
          <a:miter/>
        </a:ln>
        <a:ln w="3810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</TotalTime>
  <Application>LibreOffice/25.8.5.2$Windows_X86_64 LibreOffice_project/9c8b85f387cc00a89945a79c9e6239f32e450ac2</Application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2022-02-21T09:55:19Z</dcterms:created>
  <dc:creator/>
  <dc:description/>
  <dc:language>en-AU</dc:language>
  <cp:lastModifiedBy/>
  <dcterms:modified xsi:type="dcterms:W3CDTF">2026-04-21T10:56:19Z</dcterms:modified>
  <cp:revision>19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